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1" r:id="rId1"/>
  </p:sldMasterIdLst>
  <p:notesMasterIdLst>
    <p:notesMasterId r:id="rId12"/>
  </p:notesMasterIdLst>
  <p:sldIdLst>
    <p:sldId id="337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FE72F9-A0BF-4738-9B3D-B0C87189449E}">
          <p14:sldIdLst/>
        </p14:section>
        <p14:section name="Untitled Section" id="{BF690FF2-7C9F-4EFB-9438-E85B34D0EF31}">
          <p14:sldIdLst/>
        </p14:section>
        <p14:section name="Untitled Section" id="{DFCF4450-D822-4735-8339-F4147B5BA60B}">
          <p14:sldIdLst>
            <p14:sldId id="337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4304" autoAdjust="0"/>
  </p:normalViewPr>
  <p:slideViewPr>
    <p:cSldViewPr snapToGrid="0">
      <p:cViewPr>
        <p:scale>
          <a:sx n="91" d="100"/>
          <a:sy n="91" d="100"/>
        </p:scale>
        <p:origin x="-413" y="518"/>
      </p:cViewPr>
      <p:guideLst>
        <p:guide orient="horz" pos="216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737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11861"/>
    </p:cViewPr>
  </p:sorterViewPr>
  <p:notesViewPr>
    <p:cSldViewPr snapToGrid="0">
      <p:cViewPr varScale="1">
        <p:scale>
          <a:sx n="62" d="100"/>
          <a:sy n="62" d="100"/>
        </p:scale>
        <p:origin x="-2626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FF49F-53B8-47D4-A1E0-A3145B28820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F2C6E-1895-454A-890B-EFB4727590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3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654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273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2C6E-1895-454A-890B-EFB47275902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79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6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CEF3B-A037-46D0-B02C-1428F07E9383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E482DC-2269-4F26-9D2A-7E44B1A4CD8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pPr/>
              <a:t>2/21/2015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pPr/>
              <a:t>2/21/2015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5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DFF08F-DC6B-4601-B491-B0F83F6DD2DA}" type="datetimeFigureOut">
              <a:rPr lang="en-US" smtClean="0"/>
              <a:t>2/21/2015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7" y="21104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2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6DFF08F-DC6B-4601-B491-B0F83F6DD2DA}" type="datetimeFigureOut">
              <a:rPr lang="en-US" smtClean="0"/>
              <a:pPr/>
              <a:t>2/21/2015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53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5688" y="459055"/>
            <a:ext cx="7626569" cy="812669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b="1" dirty="0"/>
              <a:t>Boolean Operators: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5688" y="1358765"/>
            <a:ext cx="7626569" cy="1058891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3200" dirty="0"/>
              <a:t>S</a:t>
            </a:r>
            <a:r>
              <a:rPr lang="en-US" sz="3200" dirty="0" smtClean="0"/>
              <a:t>pecial </a:t>
            </a:r>
            <a:r>
              <a:rPr lang="en-US" sz="3200" dirty="0"/>
              <a:t>words that tell the computer how to combine search terms.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65688" y="3093315"/>
            <a:ext cx="4197571" cy="2289997"/>
          </a:xfrm>
          <a:prstGeom prst="rect">
            <a:avLst/>
          </a:prstGeom>
        </p:spPr>
        <p:txBody>
          <a:bodyPr wrap="square" lIns="73289" tIns="36645" rIns="73289" bIns="36645">
            <a:spAutoFit/>
          </a:bodyPr>
          <a:lstStyle/>
          <a:p>
            <a:r>
              <a:rPr lang="en-US" sz="4800" dirty="0"/>
              <a:t>AND  </a:t>
            </a:r>
          </a:p>
          <a:p>
            <a:r>
              <a:rPr lang="en-US" sz="4800" dirty="0"/>
              <a:t>OR                 </a:t>
            </a:r>
          </a:p>
          <a:p>
            <a:r>
              <a:rPr lang="en-US" sz="4800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9292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idx="4294967295"/>
          </p:nvPr>
        </p:nvSpPr>
        <p:spPr>
          <a:xfrm>
            <a:off x="1465189" y="317367"/>
            <a:ext cx="5550909" cy="1143000"/>
          </a:xfrm>
        </p:spPr>
        <p:txBody>
          <a:bodyPr lIns="73289" tIns="36645" rIns="73289" bIns="36645"/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Boolean Exercise: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7875" y="2693452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3797413" y="2437644"/>
            <a:ext cx="552203" cy="9763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65189" y="317367"/>
            <a:ext cx="6661861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36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7875" y="2693453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20791" y="2453076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06687" y="2704475"/>
            <a:ext cx="1674422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9" name="Rectangle 8"/>
          <p:cNvSpPr/>
          <p:nvPr/>
        </p:nvSpPr>
        <p:spPr>
          <a:xfrm>
            <a:off x="3883231" y="2411455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465189" y="317367"/>
            <a:ext cx="6097839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65189" y="317367"/>
            <a:ext cx="5550909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smtClean="0">
                <a:solidFill>
                  <a:schemeClr val="tx1"/>
                </a:solidFill>
              </a:rPr>
              <a:t>Boolean Exercise: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92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33501" y="2693450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7375" y="2437645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65189" y="317367"/>
            <a:ext cx="6935327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OR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6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64277" y="2693453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7764" y="2693452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8967" y="2446379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47356" y="2437646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65189" y="317367"/>
            <a:ext cx="6815686" cy="1143000"/>
          </a:xfrm>
          <a:prstGeom prst="rect">
            <a:avLst/>
          </a:prstGeom>
        </p:spPr>
        <p:txBody>
          <a:bodyPr lIns="73289" tIns="36645" rIns="73289" bIns="36645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OR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8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5496" y="1939519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(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2075" y="2437646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64278" y="2750277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7764" y="2777441"/>
            <a:ext cx="1104405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07918" y="1939518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8967" y="2446379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33056" y="2446379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06145" y="2437646"/>
            <a:ext cx="552203" cy="97634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94413" y="2750276"/>
            <a:ext cx="1545279" cy="812669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4800" dirty="0"/>
              <a:t>AND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465189" y="317367"/>
            <a:ext cx="6516583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AND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040" y="1913280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(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7617" y="2421107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9819" y="2903317"/>
            <a:ext cx="1104405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b="1" dirty="0"/>
              <a:t>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126" y="1916759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8629" y="2411780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68123" y="2440826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520325" y="2899951"/>
            <a:ext cx="1104405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b="1" dirty="0"/>
              <a:t>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8802" y="2899951"/>
            <a:ext cx="2039778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smtClean="0"/>
              <a:t>but </a:t>
            </a:r>
            <a:r>
              <a:rPr lang="en-US" sz="3600" b="1" dirty="0" smtClean="0"/>
              <a:t>NOT</a:t>
            </a:r>
            <a:endParaRPr lang="en-US" sz="3600" b="1" dirty="0"/>
          </a:p>
        </p:txBody>
      </p:sp>
      <p:sp>
        <p:nvSpPr>
          <p:cNvPr id="19" name="Rectangle 18"/>
          <p:cNvSpPr/>
          <p:nvPr/>
        </p:nvSpPr>
        <p:spPr>
          <a:xfrm>
            <a:off x="7335878" y="2421107"/>
            <a:ext cx="552203" cy="97634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465189" y="317367"/>
            <a:ext cx="6542533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NOT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60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368" y="1950684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(</a:t>
            </a:r>
          </a:p>
        </p:txBody>
      </p:sp>
      <p:sp>
        <p:nvSpPr>
          <p:cNvPr id="5" name="Rectangle 4"/>
          <p:cNvSpPr/>
          <p:nvPr/>
        </p:nvSpPr>
        <p:spPr>
          <a:xfrm>
            <a:off x="715946" y="2432143"/>
            <a:ext cx="552203" cy="9763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68148" y="2914353"/>
            <a:ext cx="1104405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b="1" dirty="0"/>
              <a:t>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18803" y="1960024"/>
            <a:ext cx="516577" cy="1551333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9600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35680" y="2436499"/>
            <a:ext cx="552203" cy="976342"/>
          </a:xfrm>
          <a:prstGeom prst="rect">
            <a:avLst/>
          </a:prstGeom>
          <a:solidFill>
            <a:srgbClr val="336600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096452" y="2451862"/>
            <a:ext cx="552203" cy="97634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79591" y="2436499"/>
            <a:ext cx="552203" cy="97634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287325" y="2893632"/>
            <a:ext cx="1545279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b="1" dirty="0"/>
              <a:t>AND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8654" y="2910987"/>
            <a:ext cx="1104405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b="1" dirty="0"/>
              <a:t>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1794" y="2918806"/>
            <a:ext cx="2039778" cy="628004"/>
          </a:xfrm>
          <a:prstGeom prst="rect">
            <a:avLst/>
          </a:prstGeom>
          <a:noFill/>
        </p:spPr>
        <p:txBody>
          <a:bodyPr wrap="square" lIns="73289" tIns="36645" rIns="73289" bIns="36645" rtlCol="0">
            <a:spAutoFit/>
          </a:bodyPr>
          <a:lstStyle/>
          <a:p>
            <a:r>
              <a:rPr lang="en-US" sz="3600" dirty="0" smtClean="0"/>
              <a:t>but </a:t>
            </a:r>
            <a:r>
              <a:rPr lang="en-US" sz="3600" b="1" dirty="0" smtClean="0"/>
              <a:t>NOT</a:t>
            </a:r>
            <a:endParaRPr lang="en-US" sz="3600" b="1" dirty="0"/>
          </a:p>
        </p:txBody>
      </p:sp>
      <p:sp>
        <p:nvSpPr>
          <p:cNvPr id="19" name="Rectangle 18"/>
          <p:cNvSpPr/>
          <p:nvPr/>
        </p:nvSpPr>
        <p:spPr>
          <a:xfrm>
            <a:off x="8007722" y="2422816"/>
            <a:ext cx="552203" cy="97634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89" tIns="36645" rIns="73289" bIns="36645" rtlCol="0" anchor="ctr"/>
          <a:lstStyle/>
          <a:p>
            <a:pPr algn="ctr"/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465189" y="317367"/>
            <a:ext cx="6542533" cy="1143000"/>
          </a:xfrm>
          <a:prstGeom prst="rect">
            <a:avLst/>
          </a:prstGeom>
        </p:spPr>
        <p:txBody>
          <a:bodyPr lIns="73289" tIns="36645" rIns="73289" bIns="36645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en-US" sz="4800" b="1" dirty="0" smtClean="0">
                <a:solidFill>
                  <a:schemeClr val="tx1"/>
                </a:solidFill>
              </a:rPr>
              <a:t>Boolean Exercise: NOT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AA97D9"/>
      </a:lt2>
      <a:accent1>
        <a:srgbClr val="6644BA"/>
      </a:accent1>
      <a:accent2>
        <a:srgbClr val="7030A0"/>
      </a:accent2>
      <a:accent3>
        <a:srgbClr val="7030A0"/>
      </a:accent3>
      <a:accent4>
        <a:srgbClr val="7030A0"/>
      </a:accent4>
      <a:accent5>
        <a:srgbClr val="7030A0"/>
      </a:accent5>
      <a:accent6>
        <a:srgbClr val="7030A0"/>
      </a:accent6>
      <a:hlink>
        <a:srgbClr val="7253C0"/>
      </a:hlink>
      <a:folHlink>
        <a:srgbClr val="7253C0"/>
      </a:folHlink>
    </a:clrScheme>
    <a:fontScheme name="Custom 5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6943</TotalTime>
  <Words>79</Words>
  <Application>Microsoft Office PowerPoint</Application>
  <PresentationFormat>On-screen Show (4:3)</PresentationFormat>
  <Paragraphs>39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PowerPoint Presentation</vt:lpstr>
      <vt:lpstr>Boolean Exercise: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Thompson Rivers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ESAL 0580: Library Instruction Session Melissa Svendsen, MA, MSLIS</dc:title>
  <dc:creator>Melissa Svendsen</dc:creator>
  <cp:lastModifiedBy>Melissa</cp:lastModifiedBy>
  <cp:revision>168</cp:revision>
  <dcterms:created xsi:type="dcterms:W3CDTF">2014-09-19T20:40:12Z</dcterms:created>
  <dcterms:modified xsi:type="dcterms:W3CDTF">2015-02-21T16:48:56Z</dcterms:modified>
</cp:coreProperties>
</file>